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wdp" ContentType="image/vnd.ms-photo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167B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025" autoAdjust="0"/>
    <p:restoredTop sz="94660"/>
  </p:normalViewPr>
  <p:slideViewPr>
    <p:cSldViewPr snapToGrid="0" showGuides="1">
      <p:cViewPr varScale="1">
        <p:scale>
          <a:sx n="99" d="100"/>
          <a:sy n="99" d="100"/>
        </p:scale>
        <p:origin x="72" y="7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hdphoto1.wdp>
</file>

<file path=ppt/media/hdphoto2.wdp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471AFF-BB32-41D0-8937-EA363B11220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BAFC84E-DDAB-444D-B1E2-14EE7C49177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0DE7DD9-A51F-437D-B662-8D9A8A35B36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6A52178-6D7A-4E57-A1E7-4472DA8E49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1F8FDD5-0DEC-4042-8FF8-C4E8847EC3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07837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35D965-97DF-4DF2-BCEE-A65B7C780F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45C674B0-6AFB-43E2-94D1-5A7275FBA86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2EAC923-D6CD-4463-AAB4-AB30DE473F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24CD03E-632B-4A70-9339-F6006CBF94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E239963-E74A-4D69-88CD-C6417843AD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781938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7F96E906-7FF2-41D8-8B74-407361244F9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F88A13B-6130-45C3-BF9A-0B38B2AAE9A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2F9AD05-EC5F-4C50-A4A8-F1FD941AFF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1567859-5665-410C-A698-91E3B0AF785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078C06-71AC-4555-B1D5-4D365C2E75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66231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84BC82F-18C7-40E0-92B7-5F4F7995DC0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DAC9D16-170D-4C7C-B03A-57CB31A5D2D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447364B-6ED4-4E2D-9D40-9CCEBA23E1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CF12412-1AEA-4852-8C7E-E40B63E233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534284-BBEA-49C2-B403-E3094BEACF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539513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0B7581C-9F1A-4A9C-9816-557B47E67A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03C13F1-3206-4560-94A5-B96CB2A5C8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9E8FE43-8060-46FE-8C33-29D7606B58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6782D28-D35D-45B0-BE0F-30E2470ED5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E92CBB4-313A-4366-9EF8-062692E6452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324324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0BF076-F3E7-4F41-AC0E-2D61FB40C0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3928557-F176-46F2-933A-866F3B74C62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47B0DD6-7904-44F3-A8E5-53A1004CD4E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9B04698-53EF-4285-AB20-54B17AE3AB6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0D118BC-40A8-4AD5-BB48-A366FCA356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F70E7B9-C9D5-413C-9E22-1237D2ABBF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39451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C1D6312-20F0-494B-9F34-44D4EA1909A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B9B4979-63A2-4331-8B9A-021C1B3F4C2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91222AB-4F93-47AE-B4A2-CA4F23E544A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EB098A8A-5773-4001-975B-2B7CCD3C771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5598359-B923-4F45-AD52-9FD6254DDA9A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19AF18E-0B92-480A-B449-390117BF54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58D6E8D-D87C-4504-999F-1B66C1314F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F0EA913-8013-45AC-9176-EA1ABB15F15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019840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27E145-49AE-4F7E-BDE8-D6E63708499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026ADC8-1EAF-4919-B6BA-EFAF6BD5473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8457BBB4-02BC-4E7D-83BB-75B40B992E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B8BCF1CA-3341-40CF-B750-7B64826738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621054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7D5CB224-FD91-4CB4-BF6B-E57DEA8424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D0C26A3-A629-4445-9427-5290C34CC0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73C489A-225A-4DFD-B295-BB63B51631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55366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5828761-83D3-472A-8FC6-13B844B31E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39359DD-CF80-4AC9-B787-38CE9F96D5A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7BDEEFF-C744-4E3F-9689-0980EB58D50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10CEDA8-8C48-40F5-9139-39B539D8E8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F1E55E9-16BF-4653-8955-5D2B9E6D7C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B4010BB-447E-42F1-9A00-D1EA6252959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03542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C53D4FD-9BA9-4B50-A134-1DE6681DB38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78C2ECD9-07CD-4869-B080-C01E2C98EAF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C841F4C-964D-403C-B919-F774B3C9E19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64E07EB-14B4-43A2-A7E6-AB46EF3796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8F3EB46-8CC2-45AA-A6DD-081CA12552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AC956DB-61E2-41A1-B1FD-1CB1F8516A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74882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B432584-60DB-4E83-845F-61C5413AA7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369F30B-B1FF-44AD-B3AA-1D508944880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3DB8CFC-A92D-419E-914C-9445F784DBC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5E3AA53-7143-4A68-989D-FA014A21F2BF}" type="datetimeFigureOut">
              <a:rPr lang="en-US" smtClean="0"/>
              <a:t>4/11/2019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C3D381D-199F-459C-A9C7-0063D4215DD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E79A0BA-92A5-4D5B-BA1B-0756DF75392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72B2AA-003E-4707-B5EA-5C0A2803EF1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45640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microsoft.com/office/2007/relationships/hdphoto" Target="../media/hdphoto1.wdp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Relationship Id="rId5" Type="http://schemas.microsoft.com/office/2007/relationships/hdphoto" Target="../media/hdphoto2.wdp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>
            <a:extLst>
              <a:ext uri="{FF2B5EF4-FFF2-40B4-BE49-F238E27FC236}">
                <a16:creationId xmlns:a16="http://schemas.microsoft.com/office/drawing/2014/main" id="{F08F3319-756B-4EAB-BB2E-E928C9EBD44B}"/>
              </a:ext>
            </a:extLst>
          </p:cNvPr>
          <p:cNvGrpSpPr/>
          <p:nvPr/>
        </p:nvGrpSpPr>
        <p:grpSpPr>
          <a:xfrm>
            <a:off x="4096104" y="1589903"/>
            <a:ext cx="4892617" cy="4217773"/>
            <a:chOff x="4096104" y="1589903"/>
            <a:chExt cx="4892617" cy="4217773"/>
          </a:xfrm>
        </p:grpSpPr>
        <p:sp>
          <p:nvSpPr>
            <p:cNvPr id="6" name="Hexagon 5">
              <a:extLst>
                <a:ext uri="{FF2B5EF4-FFF2-40B4-BE49-F238E27FC236}">
                  <a16:creationId xmlns:a16="http://schemas.microsoft.com/office/drawing/2014/main" id="{81B09214-829E-47F9-A69A-15BB7F70E963}"/>
                </a:ext>
              </a:extLst>
            </p:cNvPr>
            <p:cNvSpPr/>
            <p:nvPr/>
          </p:nvSpPr>
          <p:spPr>
            <a:xfrm>
              <a:off x="4096104" y="1589903"/>
              <a:ext cx="4892617" cy="4217773"/>
            </a:xfrm>
            <a:prstGeom prst="hexagon">
              <a:avLst/>
            </a:prstGeom>
            <a:noFill/>
            <a:ln w="228600" cmpd="thickThin">
              <a:solidFill>
                <a:schemeClr val="tx2">
                  <a:lumMod val="40000"/>
                  <a:lumOff val="6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" name="Group 6">
              <a:extLst>
                <a:ext uri="{FF2B5EF4-FFF2-40B4-BE49-F238E27FC236}">
                  <a16:creationId xmlns:a16="http://schemas.microsoft.com/office/drawing/2014/main" id="{26F25759-0450-490B-9504-1354B1725270}"/>
                </a:ext>
              </a:extLst>
            </p:cNvPr>
            <p:cNvGrpSpPr/>
            <p:nvPr/>
          </p:nvGrpSpPr>
          <p:grpSpPr>
            <a:xfrm>
              <a:off x="4435875" y="2960300"/>
              <a:ext cx="4196597" cy="1476978"/>
              <a:chOff x="4376737" y="2973699"/>
              <a:chExt cx="4196597" cy="1476978"/>
            </a:xfrm>
          </p:grpSpPr>
          <p:pic>
            <p:nvPicPr>
              <p:cNvPr id="5" name="Picture 4">
                <a:extLst>
                  <a:ext uri="{FF2B5EF4-FFF2-40B4-BE49-F238E27FC236}">
                    <a16:creationId xmlns:a16="http://schemas.microsoft.com/office/drawing/2014/main" id="{EE4CBF78-A49F-4993-AFE9-100371B2ACB6}"/>
                  </a:ext>
                </a:extLst>
              </p:cNvPr>
              <p:cNvPicPr>
                <a:picLocks noChangeAspect="1"/>
              </p:cNvPicPr>
              <p:nvPr/>
            </p:nvPicPr>
            <p:blipFill>
              <a:blip r:embed="rId2">
                <a:duotone>
                  <a:schemeClr val="accent3">
                    <a:shade val="45000"/>
                    <a:satMod val="135000"/>
                  </a:schemeClr>
                  <a:prstClr val="white"/>
                </a:duotone>
                <a:extLst>
                  <a:ext uri="{BEBA8EAE-BF5A-486C-A8C5-ECC9F3942E4B}">
                    <a14:imgProps xmlns:a14="http://schemas.microsoft.com/office/drawing/2010/main">
                      <a14:imgLayer r:embed="rId3">
                        <a14:imgEffect>
                          <a14:backgroundRemoval t="9155" b="89437" l="6094" r="93906">
                            <a14:foregroundMark x1="55125" y1="15493" x2="55125" y2="15493"/>
                            <a14:foregroundMark x1="75346" y1="36620" x2="75346" y2="36620"/>
                            <a14:foregroundMark x1="86981" y1="41549" x2="86981" y2="41549"/>
                            <a14:foregroundMark x1="93906" y1="66197" x2="93906" y2="66197"/>
                            <a14:foregroundMark x1="9695" y1="41549" x2="9695" y2="41549"/>
                            <a14:foregroundMark x1="6094" y1="16901" x2="6094" y2="16901"/>
                          </a14:backgroundRemoval>
                        </a14:imgEffect>
                        <a14:imgEffect>
                          <a14:brightnessContrast bright="-40000" contrast="40000"/>
                        </a14:imgEffect>
                      </a14:imgLayer>
                    </a14:imgProps>
                  </a:ext>
                </a:extLst>
              </a:blip>
              <a:stretch>
                <a:fillRect/>
              </a:stretch>
            </p:blipFill>
            <p:spPr>
              <a:xfrm>
                <a:off x="4376737" y="3098127"/>
                <a:ext cx="3438525" cy="1352550"/>
              </a:xfrm>
              <a:prstGeom prst="rect">
                <a:avLst/>
              </a:prstGeom>
            </p:spPr>
          </p:pic>
          <p:pic>
            <p:nvPicPr>
              <p:cNvPr id="4" name="Picture 3" descr="A close up of a sign&#10;&#10;Description generated with high confidence">
                <a:extLst>
                  <a:ext uri="{FF2B5EF4-FFF2-40B4-BE49-F238E27FC236}">
                    <a16:creationId xmlns:a16="http://schemas.microsoft.com/office/drawing/2014/main" id="{4E789E06-7F06-45A2-A91B-A41FC65AF3EE}"/>
                  </a:ext>
                </a:extLst>
              </p:cNvPr>
              <p:cNvPicPr>
                <a:picLocks noChangeAspect="1"/>
              </p:cNvPicPr>
              <p:nvPr/>
            </p:nvPicPr>
            <p:blipFill>
              <a:blip r:embed="rId4">
                <a:extLst>
                  <a:ext uri="{BEBA8EAE-BF5A-486C-A8C5-ECC9F3942E4B}">
                    <a14:imgProps xmlns:a14="http://schemas.microsoft.com/office/drawing/2010/main">
                      <a14:imgLayer r:embed="rId5">
                        <a14:imgEffect>
                          <a14:backgroundRemoval t="9804" b="99109" l="9945" r="91989">
                            <a14:foregroundMark x1="33840" y1="14082" x2="33840" y2="14082"/>
                            <a14:foregroundMark x1="46547" y1="95365" x2="46547" y2="95365"/>
                            <a14:foregroundMark x1="88674" y1="94652" x2="88674" y2="94652"/>
                            <a14:foregroundMark x1="91989" y1="96613" x2="91989" y2="96613"/>
                            <a14:foregroundMark x1="48481" y1="99109" x2="48481" y2="99109"/>
                            <a14:foregroundMark x1="29006" y1="10873" x2="29006" y2="10873"/>
                            <a14:foregroundMark x1="16989" y1="30303" x2="16989" y2="30303"/>
                            <a14:foregroundMark x1="88122" y1="22816" x2="88122" y2="22816"/>
                            <a14:foregroundMark x1="88122" y1="22816" x2="88122" y2="22816"/>
                            <a14:backgroundMark x1="32873" y1="37790" x2="32873" y2="37790"/>
                          </a14:backgroundRemoval>
                        </a14:imgEffect>
                      </a14:imgLayer>
                    </a14:imgProps>
                  </a:ex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7186944" y="2973699"/>
                <a:ext cx="1386390" cy="1074261"/>
              </a:xfrm>
              <a:prstGeom prst="rect">
                <a:avLst/>
              </a:prstGeom>
            </p:spPr>
          </p:pic>
        </p:grpSp>
      </p:grpSp>
    </p:spTree>
    <p:extLst>
      <p:ext uri="{BB962C8B-B14F-4D97-AF65-F5344CB8AC3E}">
        <p14:creationId xmlns:p14="http://schemas.microsoft.com/office/powerpoint/2010/main" val="368675860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Koohafkan, Michael@DWR</dc:creator>
  <cp:lastModifiedBy>Koohafkan, Michael@DWR</cp:lastModifiedBy>
  <cp:revision>3</cp:revision>
  <dcterms:created xsi:type="dcterms:W3CDTF">2019-04-11T14:36:38Z</dcterms:created>
  <dcterms:modified xsi:type="dcterms:W3CDTF">2019-04-11T15:02:09Z</dcterms:modified>
</cp:coreProperties>
</file>

<file path=docProps/thumbnail.jpeg>
</file>